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40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15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26FD9-B261-44E3-9882-0A69CBDA0A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82914-F5A5-4186-BCD9-C7643D33F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Что</a:t>
            </a:r>
            <a:r>
              <a:rPr lang="ru-RU" b="1" baseline="0" dirty="0" smtClean="0"/>
              <a:t> сделано</a:t>
            </a:r>
            <a:r>
              <a:rPr lang="ru-RU" b="1" dirty="0" smtClean="0"/>
              <a:t>:</a:t>
            </a:r>
            <a:r>
              <a:rPr lang="ru-RU" dirty="0" smtClean="0"/>
              <a:t> Все начинается с панели администратора,</a:t>
            </a:r>
            <a:r>
              <a:rPr lang="ru-RU" baseline="0" dirty="0" smtClean="0"/>
              <a:t> откуда можно заносить записи о новых рейсах, так как такая страница должна быть доступна не для всех, в ней присутствует система авторизации.</a:t>
            </a:r>
          </a:p>
          <a:p>
            <a:r>
              <a:rPr lang="ru-RU" dirty="0" smtClean="0"/>
              <a:t>Контроллер</a:t>
            </a:r>
            <a:r>
              <a:rPr lang="ru-RU" baseline="0" dirty="0" smtClean="0"/>
              <a:t> сверяет логин и пароль из базы данных с тем, что ввел администратор, если логин и пароль совпали, контроллер возвращает страницу с заполненным ФИО администратора, а так же обновляет идентификатор сессии в БД, что бы после перезагрузки страницы администратор остался авторизованным в панели.</a:t>
            </a:r>
          </a:p>
          <a:p>
            <a:r>
              <a:rPr lang="ru-RU" baseline="0" dirty="0" smtClean="0"/>
              <a:t>При внесении администратором данных работает предиктивный ввод, то есть на каждое изменение текста отправляется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 к контроллеру который при помощи специальных аннотаций </a:t>
            </a:r>
            <a:r>
              <a:rPr lang="en-US" baseline="0" dirty="0" smtClean="0"/>
              <a:t>JPA</a:t>
            </a:r>
            <a:r>
              <a:rPr lang="ru-RU" baseline="0" dirty="0" smtClean="0"/>
              <a:t> ищет те записи в которых название города начинается с подстроки которую ввел администратор.</a:t>
            </a:r>
          </a:p>
          <a:p>
            <a:r>
              <a:rPr lang="ru-RU" baseline="0" dirty="0" smtClean="0"/>
              <a:t>После занесения данных поля очищаются и администратор может внести новые данные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При нажатии на кнопку «Выход» флаг администратора в БД о том, что он авторизован сбрасывается на 0, несмотря на то, что идентификатор сессии будет совпадать, в систему администратор уже не зайдет без </a:t>
            </a:r>
            <a:r>
              <a:rPr lang="ru-RU" baseline="0" smtClean="0"/>
              <a:t>повторной авторизации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="1" baseline="0" dirty="0" smtClean="0"/>
              <a:t>Что можно было бы улучшить: </a:t>
            </a:r>
            <a:r>
              <a:rPr lang="ru-RU" b="0" baseline="0" dirty="0" smtClean="0"/>
              <a:t>добавлять новые поля для занесения одновременно нескольких записей о рейсах, рядом с кнопкой «Отправить» добавить кнопку «+» по нажатию на которую ниже добавляются еще поля для нового рейса</a:t>
            </a:r>
          </a:p>
          <a:p>
            <a:endParaRPr lang="ru-RU" b="0" baseline="0" dirty="0" smtClean="0"/>
          </a:p>
          <a:p>
            <a:endParaRPr lang="ru-RU" b="0" baseline="0" dirty="0" smtClean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главное странице</a:t>
            </a:r>
            <a:r>
              <a:rPr lang="ru-RU" baseline="0" dirty="0" smtClean="0"/>
              <a:t> пользователь может выбрать города так же используя предиктивный ввод, дату, а так же количество пассажиров, как взрослых, так и детей, так как для детей цена составляет 50% стоимости билета.</a:t>
            </a:r>
          </a:p>
          <a:p>
            <a:r>
              <a:rPr lang="ru-RU" baseline="0" dirty="0" smtClean="0"/>
              <a:t>После нажатия на кнопку «Найти рейсы» контроллер проверяет правильность введенных данных, если взрослых меньше 1 или детей меньше 0, или взрослых больше 5 и детей больше 5, идет перенаправление на страницу с ошибкой (</a:t>
            </a:r>
            <a:r>
              <a:rPr lang="en-US" baseline="0" dirty="0" smtClean="0"/>
              <a:t>redirect:/error</a:t>
            </a:r>
            <a:r>
              <a:rPr lang="ru-RU" baseline="0" dirty="0" smtClean="0"/>
              <a:t>)</a:t>
            </a:r>
            <a:r>
              <a:rPr lang="en-US" baseline="0" dirty="0" smtClean="0"/>
              <a:t>.</a:t>
            </a:r>
          </a:p>
          <a:p>
            <a:r>
              <a:rPr lang="ru-RU" baseline="0" dirty="0" smtClean="0"/>
              <a:t>Далее формируется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вида: 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search?from</a:t>
            </a:r>
            <a:r>
              <a:rPr lang="en-US" baseline="0" dirty="0" smtClean="0"/>
              <a:t>=&lt;</a:t>
            </a:r>
            <a:r>
              <a:rPr lang="ru-RU" baseline="0" dirty="0" smtClean="0"/>
              <a:t>Откуда</a:t>
            </a:r>
            <a:r>
              <a:rPr lang="en-US" baseline="0" dirty="0" smtClean="0"/>
              <a:t>&gt;</a:t>
            </a:r>
            <a:r>
              <a:rPr lang="ru-RU" baseline="0" dirty="0" smtClean="0"/>
              <a:t>&amp;</a:t>
            </a:r>
            <a:r>
              <a:rPr lang="en-US" baseline="0" dirty="0" smtClean="0"/>
              <a:t>to=&lt;</a:t>
            </a:r>
            <a:r>
              <a:rPr lang="ru-RU" baseline="0" dirty="0" smtClean="0"/>
              <a:t>Куда</a:t>
            </a:r>
            <a:r>
              <a:rPr lang="en-US" baseline="0" dirty="0" smtClean="0"/>
              <a:t>&gt;</a:t>
            </a:r>
            <a:r>
              <a:rPr lang="ru-RU" baseline="0" dirty="0" smtClean="0"/>
              <a:t>&amp;</a:t>
            </a:r>
            <a:r>
              <a:rPr lang="en-US" baseline="0" dirty="0" smtClean="0"/>
              <a:t>date=&lt;</a:t>
            </a:r>
            <a:r>
              <a:rPr lang="ru-RU" baseline="0" dirty="0" smtClean="0"/>
              <a:t>Дата</a:t>
            </a:r>
            <a:r>
              <a:rPr lang="en-US" baseline="0" dirty="0" smtClean="0"/>
              <a:t>&gt;&amp;old=&lt;</a:t>
            </a:r>
            <a:r>
              <a:rPr lang="ru-RU" baseline="0" dirty="0" smtClean="0"/>
              <a:t>Число взрослых</a:t>
            </a:r>
            <a:r>
              <a:rPr lang="en-US" baseline="0" dirty="0" smtClean="0"/>
              <a:t>&gt;&amp;young=&lt;</a:t>
            </a:r>
            <a:r>
              <a:rPr lang="ru-RU" baseline="0" dirty="0" smtClean="0"/>
              <a:t>Число детей</a:t>
            </a:r>
            <a:r>
              <a:rPr lang="en-US" baseline="0" dirty="0" smtClean="0"/>
              <a:t>&gt;</a:t>
            </a:r>
            <a:r>
              <a:rPr lang="ru-RU" baseline="0" dirty="0" smtClean="0"/>
              <a:t>, и клиент своими силами пытается перейти на эту страницу, а уже контроллер отлавливает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и выдает новую страницу. Почему это сделано именно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запросом ? Бывает очень удобно другому человеку передать именно ту страницу на который вы находитесь, страница с рейсами формируется полностью из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запроса, а с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запросом невозможно передать другому человеку ссылку на страницу на которой вы находитесь.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данной странице присутствует</a:t>
            </a:r>
            <a:r>
              <a:rPr lang="ru-RU" baseline="0" dirty="0" smtClean="0"/>
              <a:t> информация о рейсе который искал пользователь, так делается на многих сайтах, по причине того что на предыдущем шаге пользователь мог ошибиться, а тут он может еще раз перепроверить информацию, по мимо городов присутствует информация о регионах, дате, кол-ва взрослых и детей.</a:t>
            </a:r>
          </a:p>
          <a:p>
            <a:r>
              <a:rPr lang="ru-RU" baseline="0" dirty="0" smtClean="0"/>
              <a:t>При добавлении информации с панели администратора были автоматически просчитаны время прибытия, время в пути, расстояние и цена.</a:t>
            </a:r>
          </a:p>
          <a:p>
            <a:r>
              <a:rPr lang="ru-RU" baseline="0" dirty="0" smtClean="0"/>
              <a:t>Это сделано следующим образом: в таблице городов присутствуют поля «Широта» и «Долгота» и которых можно получить расстояние, конечно, оно не соответствует действительности, так как считается кратчайшее расстояние, однако это значение близко к реальному маршруту. Из расстояния уже находим цену, она включает стоимость бензина, среднюю скорость автобуса, расход топлива на 100км, различные налоги, и надбавки. Из расстояния так же находим время в пути и рассчитываем время прибытия.</a:t>
            </a:r>
          </a:p>
          <a:p>
            <a:r>
              <a:rPr lang="ru-RU" baseline="0" dirty="0" smtClean="0"/>
              <a:t>В столбце «Время прибытия» под временем стоит еще и дата, сигнализирующая пользователю о том, что дата прибытия не совпадает с датой отправления.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После нажатия на кнопку «Купить» формируется новый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уже с конкретным рейсом. Нажимаем на 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странице так же присутствует шкала с датами, каждая дата является «</a:t>
            </a:r>
            <a:r>
              <a:rPr lang="ru-RU" baseline="0" dirty="0" err="1" smtClean="0"/>
              <a:t>кликабельной</a:t>
            </a:r>
            <a:r>
              <a:rPr lang="ru-RU" baseline="0" dirty="0" smtClean="0"/>
              <a:t>» и при клике осуществляется переход на другую дату, если выбрать дату на которой нет рейсов, страница выведет соответствующее сообщение, так же мы добавляли рейс на «2021-01-03» , при нажатии на дату видим наш рейс. </a:t>
            </a:r>
          </a:p>
          <a:p>
            <a:r>
              <a:rPr lang="ru-RU" baseline="0" dirty="0" smtClean="0"/>
              <a:t>При нажатии на кнопку «Купить» формируется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где один из параметров – это рейс, который мы выбираем. В контроллере так же присутствует проверка параметров, и при </a:t>
            </a:r>
            <a:r>
              <a:rPr lang="ru-RU" baseline="0" dirty="0" err="1" smtClean="0"/>
              <a:t>невалидных</a:t>
            </a:r>
            <a:r>
              <a:rPr lang="ru-RU" baseline="0" dirty="0" smtClean="0"/>
              <a:t> данных пользователя перенаправляет на страницу «</a:t>
            </a:r>
            <a:r>
              <a:rPr lang="en-US" baseline="0" dirty="0" smtClean="0"/>
              <a:t>/error</a:t>
            </a:r>
            <a:r>
              <a:rPr lang="ru-RU" baseline="0" dirty="0" smtClean="0"/>
              <a:t>»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Выбираем дату и нажимаем на кнопку «Купить» и переходим к следующей странице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данной странице пользователю предлагают ввести личные данные как у взрослых, так и детей но без номера телефона. В правой части выводится итоговая информация, а так же цена, которая рассчитывается по принципу </a:t>
            </a:r>
            <a:r>
              <a:rPr lang="en-US" baseline="0" dirty="0" smtClean="0"/>
              <a:t>(</a:t>
            </a:r>
            <a:r>
              <a:rPr lang="ru-RU" baseline="0" dirty="0" smtClean="0"/>
              <a:t>кол-во взрослых * цена 1 билета</a:t>
            </a:r>
            <a:r>
              <a:rPr lang="en-US" baseline="0" dirty="0" smtClean="0"/>
              <a:t>)</a:t>
            </a:r>
            <a:r>
              <a:rPr lang="ru-RU" baseline="0" dirty="0" smtClean="0"/>
              <a:t> + кол-во детей * </a:t>
            </a:r>
            <a:r>
              <a:rPr lang="en-US" baseline="0" dirty="0" smtClean="0"/>
              <a:t>(</a:t>
            </a:r>
            <a:r>
              <a:rPr lang="ru-RU" baseline="0" dirty="0" smtClean="0"/>
              <a:t>цена 1 билета </a:t>
            </a:r>
            <a:r>
              <a:rPr lang="en-US" baseline="0" dirty="0" smtClean="0"/>
              <a:t>/ 2). </a:t>
            </a:r>
            <a:r>
              <a:rPr lang="ru-RU" baseline="0" dirty="0" smtClean="0"/>
              <a:t>При незаполненных полях, выводится сообщение об ошибке.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Cities – </a:t>
            </a:r>
            <a:r>
              <a:rPr lang="ru-RU" baseline="0" dirty="0" smtClean="0"/>
              <a:t>Хранит информации о названии города, региона, широты и долготы</a:t>
            </a:r>
          </a:p>
          <a:p>
            <a:r>
              <a:rPr lang="en-US" baseline="0" dirty="0" smtClean="0"/>
              <a:t>Trips – </a:t>
            </a:r>
            <a:r>
              <a:rPr lang="ru-RU" baseline="0" dirty="0" smtClean="0"/>
              <a:t>Хранит информацию о новых рейсах, там хранится объект типа «</a:t>
            </a:r>
            <a:r>
              <a:rPr lang="en-US" baseline="0" dirty="0" smtClean="0"/>
              <a:t>City</a:t>
            </a:r>
            <a:r>
              <a:rPr lang="ru-RU" baseline="0" dirty="0" smtClean="0"/>
              <a:t>»</a:t>
            </a:r>
            <a:r>
              <a:rPr lang="en-US" baseline="0" dirty="0" smtClean="0"/>
              <a:t> </a:t>
            </a:r>
            <a:r>
              <a:rPr lang="ru-RU" baseline="0" dirty="0" smtClean="0"/>
              <a:t>для точки отправления и точки прибытия, а так же цена, дистанция, время отправления, время прибытия, даты отправления, даты прибытия и времени поездки.</a:t>
            </a:r>
          </a:p>
          <a:p>
            <a:r>
              <a:rPr lang="en-US" baseline="0" dirty="0" err="1" smtClean="0"/>
              <a:t>PurchaseTrips</a:t>
            </a:r>
            <a:r>
              <a:rPr lang="en-US" baseline="0" dirty="0" smtClean="0"/>
              <a:t> –</a:t>
            </a:r>
            <a:r>
              <a:rPr lang="ru-RU" baseline="0" dirty="0" smtClean="0"/>
              <a:t> Информация о купленных билетах, по мимо предыдущей информации там хранится имя, фамилия и номер телефона.</a:t>
            </a:r>
          </a:p>
          <a:p>
            <a:r>
              <a:rPr lang="en-US" baseline="0" dirty="0" smtClean="0"/>
              <a:t>Users – </a:t>
            </a:r>
            <a:r>
              <a:rPr lang="ru-RU" baseline="0" dirty="0" smtClean="0"/>
              <a:t>Информация об администраторах, там есть полное имя, логин (</a:t>
            </a:r>
            <a:r>
              <a:rPr lang="ru-RU" baseline="0" dirty="0" err="1" smtClean="0"/>
              <a:t>емаил</a:t>
            </a:r>
            <a:r>
              <a:rPr lang="ru-RU" baseline="0" dirty="0" smtClean="0"/>
              <a:t>), пароль, идентификатор сессии и флага о том, авторизован пользователь или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Controllers – </a:t>
            </a:r>
            <a:r>
              <a:rPr lang="ru-RU" baseline="0" dirty="0" smtClean="0"/>
              <a:t>все контроллеры в проекте, вся совокупность входных точек в приложение. Там находятся обработчики как</a:t>
            </a:r>
            <a:r>
              <a:rPr lang="en-US" baseline="0" dirty="0" smtClean="0"/>
              <a:t> GET </a:t>
            </a:r>
            <a:r>
              <a:rPr lang="ru-RU" baseline="0" dirty="0" smtClean="0"/>
              <a:t>так и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запросов.</a:t>
            </a:r>
          </a:p>
          <a:p>
            <a:r>
              <a:rPr lang="en-US" baseline="0" dirty="0" smtClean="0"/>
              <a:t>Model – </a:t>
            </a:r>
            <a:r>
              <a:rPr lang="ru-RU" baseline="0" dirty="0" smtClean="0"/>
              <a:t>Модель данных. Там присутствуют модели как для связи с таблицами в БД, так и промежуточные модели, например </a:t>
            </a:r>
            <a:r>
              <a:rPr lang="en-US" baseline="0" dirty="0" err="1" smtClean="0"/>
              <a:t>FullInfo</a:t>
            </a:r>
            <a:r>
              <a:rPr lang="en-US" baseline="0" dirty="0" smtClean="0"/>
              <a:t> </a:t>
            </a:r>
            <a:r>
              <a:rPr lang="ru-RU" baseline="0" dirty="0" smtClean="0"/>
              <a:t>которая собирает полную информацию о всех купленных рейсах.</a:t>
            </a:r>
          </a:p>
          <a:p>
            <a:r>
              <a:rPr lang="en-US" baseline="0" dirty="0" smtClean="0"/>
              <a:t>Repo –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Репозитории</a:t>
            </a:r>
            <a:r>
              <a:rPr lang="ru-RU" baseline="0" dirty="0" smtClean="0"/>
              <a:t> для всех моделей, в некоторых из них добавлены методы для точечной работы с таблицами, например для предиктивного ввода, которому необходимо находить подстроку в начале строки в таблице.</a:t>
            </a:r>
          </a:p>
          <a:p>
            <a:r>
              <a:rPr lang="en-US" baseline="0" dirty="0" smtClean="0"/>
              <a:t>Service – </a:t>
            </a:r>
            <a:r>
              <a:rPr lang="ru-RU" baseline="0" dirty="0" smtClean="0"/>
              <a:t>сервисные контролеры. Там единственный контроллер который отвечает за переопределение страницы с ошибкой (</a:t>
            </a:r>
            <a:r>
              <a:rPr lang="en-US" baseline="0" dirty="0" smtClean="0"/>
              <a:t>/error</a:t>
            </a:r>
            <a:r>
              <a:rPr lang="ru-RU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Static – </a:t>
            </a:r>
            <a:r>
              <a:rPr lang="ru-RU" baseline="0" dirty="0" smtClean="0"/>
              <a:t>Там находятся все изображения, скрипты, файлы стилей.</a:t>
            </a:r>
          </a:p>
          <a:p>
            <a:r>
              <a:rPr lang="en-US" baseline="0" dirty="0" smtClean="0"/>
              <a:t>Templates – </a:t>
            </a:r>
            <a:r>
              <a:rPr lang="ru-RU" baseline="0" dirty="0" smtClean="0"/>
              <a:t>Там находятся как статические </a:t>
            </a:r>
            <a:r>
              <a:rPr lang="en-US" baseline="0" dirty="0" smtClean="0"/>
              <a:t>html </a:t>
            </a:r>
            <a:r>
              <a:rPr lang="ru-RU" baseline="0" dirty="0" smtClean="0"/>
              <a:t>страницы, так и динамические страницы, с использованием </a:t>
            </a:r>
            <a:r>
              <a:rPr lang="ru-RU" baseline="0" dirty="0" err="1" smtClean="0"/>
              <a:t>шаблонизатора</a:t>
            </a:r>
            <a:r>
              <a:rPr lang="ru-RU" baseline="0" dirty="0" smtClean="0"/>
              <a:t> </a:t>
            </a:r>
            <a:r>
              <a:rPr lang="en-US" baseline="0" dirty="0" smtClean="0"/>
              <a:t>Mustache.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7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3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8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03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4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03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59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5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4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5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0314" y="2463031"/>
            <a:ext cx="9123371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dirty="0"/>
              <a:t>Система заказа билетов на междугородние пассажирские перевозки </a:t>
            </a:r>
            <a:r>
              <a:rPr lang="ru-RU" dirty="0" smtClean="0"/>
              <a:t>автобусами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637632" y="5589240"/>
            <a:ext cx="3496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Выполнил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err="1" smtClean="0"/>
              <a:t>Ярушин</a:t>
            </a:r>
            <a:endParaRPr lang="ru-RU" dirty="0"/>
          </a:p>
          <a:p>
            <a:pPr algn="r"/>
            <a:r>
              <a:rPr lang="ru-RU" dirty="0" smtClean="0"/>
              <a:t>Александр Михайлович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1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ошибки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6348"/>
            <a:ext cx="7344816" cy="548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85293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Демонстрация функциональных возможностей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6576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6" y="1710445"/>
            <a:ext cx="3228608" cy="207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13851"/>
            <a:ext cx="307657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710445"/>
            <a:ext cx="2228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1412776"/>
            <a:ext cx="2693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Уведомление об ошибке авторизации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39952" y="1412776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380312" y="1412775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даты</a:t>
            </a:r>
            <a:endParaRPr lang="ru-RU" sz="1200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99" y="4082444"/>
            <a:ext cx="1232725" cy="270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494336"/>
            <a:ext cx="39243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04723" y="5157192"/>
            <a:ext cx="2410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Выход из панели администратора</a:t>
            </a:r>
            <a:endParaRPr lang="ru-RU" sz="12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6" y="4975223"/>
            <a:ext cx="23241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9257" y="450912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Отправка информации о </a:t>
            </a:r>
          </a:p>
          <a:p>
            <a:pPr algn="ctr"/>
            <a:r>
              <a:rPr lang="ru-RU" sz="1200" dirty="0"/>
              <a:t>н</a:t>
            </a:r>
            <a:r>
              <a:rPr lang="ru-RU" sz="1200" dirty="0" smtClean="0"/>
              <a:t>овом рейсе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491880" y="3789040"/>
            <a:ext cx="122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времени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741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718308"/>
            <a:ext cx="9134475" cy="227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Добавляем несколько записей о рейсах «Москва» - «Новосибирск» на разные даты и время и переходим к главной странице</a:t>
            </a:r>
            <a:endParaRPr lang="ru-RU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3453"/>
            <a:ext cx="9144000" cy="43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0808"/>
            <a:ext cx="9144000" cy="4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6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6176"/>
            <a:ext cx="19812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6176"/>
            <a:ext cx="19240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76176"/>
            <a:ext cx="221932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676176"/>
            <a:ext cx="18383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98087"/>
            <a:ext cx="21336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3731" y="1353584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475396" y="1350060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052000" y="1353584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даты</a:t>
            </a:r>
            <a:endParaRPr lang="ru-R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003758" y="1375782"/>
            <a:ext cx="1888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кол-ва пассажиров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496" y="4149080"/>
            <a:ext cx="232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Поиск информации о рейсах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633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628800"/>
            <a:ext cx="79629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Вводим данные, нажимаем «Найти рейсы» и переходим на следующую страницу с найденными (или не найденными) рейсами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0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поиском билетов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702207"/>
            <a:ext cx="9036496" cy="107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23027" y="1423809"/>
            <a:ext cx="3497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Информация о рейсе который искал пользователь</a:t>
            </a:r>
            <a:endParaRPr lang="ru-RU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04803"/>
            <a:ext cx="9015230" cy="194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95556" y="3152001"/>
            <a:ext cx="2352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Таблица с конкретными рейсами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603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поиском билетов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9143999" cy="91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02124"/>
            <a:ext cx="9143999" cy="20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81128"/>
            <a:ext cx="8316415" cy="2085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10680"/>
            <a:ext cx="6701696" cy="236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3728" y="1351801"/>
            <a:ext cx="2765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Форма для заполнения личных данных</a:t>
            </a:r>
            <a:endParaRPr lang="ru-RU" sz="1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04" y="2276872"/>
            <a:ext cx="22098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1" y="4496916"/>
            <a:ext cx="20764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496916"/>
            <a:ext cx="442185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97133" y="1772816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Информация о рейсе </a:t>
            </a:r>
          </a:p>
          <a:p>
            <a:pPr algn="ctr"/>
            <a:r>
              <a:rPr lang="ru-RU" sz="1200" dirty="0" smtClean="0"/>
              <a:t>и конечная цена</a:t>
            </a:r>
            <a:endParaRPr lang="ru-RU" sz="1200" dirty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1" y="5718001"/>
            <a:ext cx="80391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3104" y="4160113"/>
            <a:ext cx="1601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Кнопка заказа билета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749949" y="4160113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Сообщение об ошибке</a:t>
            </a:r>
            <a:endParaRPr lang="ru-R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15814" y="5437367"/>
            <a:ext cx="2879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Сообщение об успешном заказе билетов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9714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оформлением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2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7825"/>
            <a:ext cx="8892480" cy="301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Вводим данные, нажимаем «Заказать», видим сообщение об успешном заказе билетов и через 5 секунд нас перенаправляют на главную страницу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оформлением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9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 smtClean="0"/>
              <a:t>Требования</a:t>
            </a:r>
            <a:r>
              <a:rPr lang="ru-RU" sz="2800" dirty="0" smtClean="0"/>
              <a:t> и </a:t>
            </a:r>
            <a:r>
              <a:rPr lang="ru-RU" sz="2800" u="sng" dirty="0" smtClean="0"/>
              <a:t>ограничения</a:t>
            </a:r>
            <a:endParaRPr lang="ru-RU" sz="28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1772816"/>
            <a:ext cx="4464496" cy="46166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посмотреть доступные билеты за указанную дату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Наличие предиктивного ввода для любых полей для ввода названия города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выбора количества взрослых и детей, а так же соответствующий расчет стоимости поездки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Расчет стоимости поездки исходя из себестоимости, технического сбора, подоходного налога, цен на бензин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добавлять новые доступные рейсы (панель администратора)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просматривать все купленные билеты (панель администратора)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Выдерживание общего стиля приложения</a:t>
            </a: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772816"/>
            <a:ext cx="4464496" cy="2677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 smtClean="0"/>
              <a:t>Не более 5 взрослых и 5 детей, или не менее 1 взрослого и 0 детей на один рейс</a:t>
            </a:r>
          </a:p>
          <a:p>
            <a:pPr marL="285750" indent="-285750">
              <a:buFontTx/>
              <a:buChar char="-"/>
            </a:pP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Ошибки о неверно заполненных полях, или пустых полях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Стилизованная страница ошибки и перенаправлении при неверном формате </a:t>
            </a:r>
            <a:r>
              <a:rPr lang="en-US" sz="1400" dirty="0" smtClean="0"/>
              <a:t>GET-</a:t>
            </a:r>
            <a:r>
              <a:rPr lang="ru-RU" sz="1400" dirty="0" smtClean="0"/>
              <a:t>запроса</a:t>
            </a:r>
            <a:endParaRPr lang="ru-RU" sz="1400" dirty="0"/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Закрытая панель администратора требующая ввода логина и пароля а так же использующая сессии</a:t>
            </a:r>
            <a:endParaRPr lang="ru-RU" sz="14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979712" y="1503948"/>
            <a:ext cx="1368152" cy="196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580112" y="1503948"/>
            <a:ext cx="1584176" cy="196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Панель администратора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081" y="4581128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 итогу в панели администратора появляются  записи о каждом пассажире и о полной информации о рейсе.</a:t>
            </a:r>
            <a:endParaRPr lang="ru-RU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201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4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Сущности БД</a:t>
            </a:r>
            <a:endParaRPr lang="ru-RU" dirty="0"/>
          </a:p>
        </p:txBody>
      </p:sp>
      <p:pic>
        <p:nvPicPr>
          <p:cNvPr id="16386" name="Picture 2" descr="C:\Users\fs0ciety\Downloads\DB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43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Структура проекта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22" y="1556792"/>
            <a:ext cx="2734214" cy="502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07" y="1556792"/>
            <a:ext cx="3350054" cy="506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1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235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242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807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Использованные технологии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58454" y="1700808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Сторона клиента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56176" y="1700808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Сторона сервера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2262176"/>
            <a:ext cx="3744416" cy="21698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Язык: </a:t>
            </a:r>
            <a:r>
              <a:rPr lang="en-US" dirty="0" smtClean="0"/>
              <a:t>Java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Фреймворк: </a:t>
            </a:r>
            <a:r>
              <a:rPr lang="en-US" dirty="0" smtClean="0"/>
              <a:t>Spring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СУБД: </a:t>
            </a:r>
            <a:r>
              <a:rPr lang="en-US" dirty="0" smtClean="0"/>
              <a:t>MySQL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ORM</a:t>
            </a:r>
            <a:r>
              <a:rPr lang="en-US" dirty="0" smtClean="0"/>
              <a:t>: </a:t>
            </a:r>
            <a:r>
              <a:rPr lang="ru-RU" dirty="0" err="1" smtClean="0"/>
              <a:t>Hibernate</a:t>
            </a:r>
            <a:r>
              <a:rPr lang="en-US" dirty="0" smtClean="0"/>
              <a:t> (JPA)</a:t>
            </a:r>
          </a:p>
          <a:p>
            <a:pPr>
              <a:lnSpc>
                <a:spcPct val="150000"/>
              </a:lnSpc>
            </a:pPr>
            <a:r>
              <a:rPr lang="ru-RU" dirty="0" err="1" smtClean="0"/>
              <a:t>Шаблонизатор</a:t>
            </a:r>
            <a:r>
              <a:rPr lang="ru-RU" dirty="0" smtClean="0"/>
              <a:t>: </a:t>
            </a:r>
            <a:r>
              <a:rPr lang="en-US" dirty="0" smtClean="0"/>
              <a:t>Mustache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2262176"/>
            <a:ext cx="3744416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Язык: </a:t>
            </a:r>
            <a:r>
              <a:rPr lang="en-US" dirty="0" smtClean="0"/>
              <a:t>JavaScript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Библиотека: </a:t>
            </a:r>
            <a:r>
              <a:rPr lang="en-US" dirty="0" err="1" smtClean="0"/>
              <a:t>JQuery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Стили: </a:t>
            </a:r>
            <a:r>
              <a:rPr lang="en-US" dirty="0" smtClean="0"/>
              <a:t>CSS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Общение с сервером: </a:t>
            </a:r>
            <a:r>
              <a:rPr lang="en-US" dirty="0" smtClean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0106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23562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Демонстрация дизайна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2082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53128"/>
            <a:ext cx="7128792" cy="529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поиска рейсов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0059"/>
            <a:ext cx="7145660" cy="548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7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оформления билетов</a:t>
            </a:r>
            <a:endParaRPr lang="ru-R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11267"/>
            <a:ext cx="6768752" cy="549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3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авторизации для администраторов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" y="1844824"/>
            <a:ext cx="8702154" cy="392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7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" y="1917902"/>
            <a:ext cx="8948986" cy="403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3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1411</Words>
  <Application>Microsoft Office PowerPoint</Application>
  <PresentationFormat>Экран (4:3)</PresentationFormat>
  <Paragraphs>135</Paragraphs>
  <Slides>23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fs0ciety</dc:creator>
  <cp:lastModifiedBy>fs0ciety</cp:lastModifiedBy>
  <cp:revision>25</cp:revision>
  <dcterms:created xsi:type="dcterms:W3CDTF">2020-12-14T08:09:34Z</dcterms:created>
  <dcterms:modified xsi:type="dcterms:W3CDTF">2020-12-14T11:52:07Z</dcterms:modified>
</cp:coreProperties>
</file>